
<file path=[Content_Types].xml><?xml version="1.0" encoding="utf-8"?>
<Types xmlns="http://schemas.openxmlformats.org/package/2006/content-types">
  <Override PartName="/_rels/.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slide5.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_rels/presentation.xml.rels" ContentType="application/vnd.openxmlformats-package.relationships+xml"/>
  <Override PartName="/ppt/media/image8.png" ContentType="image/png"/>
  <Override PartName="/ppt/media/image7.png" ContentType="image/png"/>
  <Override PartName="/ppt/media/image6.png" ContentType="image/png"/>
  <Override PartName="/ppt/media/image10.png" ContentType="image/png"/>
  <Override PartName="/ppt/media/image9.jpeg" ContentType="image/jpeg"/>
  <Override PartName="/ppt/media/image5.png" ContentType="image/png"/>
  <Override PartName="/ppt/media/image1.png" ContentType="image/png"/>
  <Override PartName="/ppt/media/image2.png" ContentType="image/png"/>
  <Override PartName="/ppt/media/image3.png" ContentType="image/png"/>
  <Override PartName="/ppt/media/image4.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
</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6.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27" name="PlaceHolder 2"/>
          <p:cNvSpPr>
            <a:spLocks noGrp="1"/>
          </p:cNvSpPr>
          <p:nvPr>
            <p:ph type="body"/>
          </p:nvPr>
        </p:nvSpPr>
        <p:spPr>
          <a:xfrm>
            <a:off x="838080" y="1825560"/>
            <a:ext cx="1051524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28" name="PlaceHolder 3"/>
          <p:cNvSpPr>
            <a:spLocks noGrp="1"/>
          </p:cNvSpPr>
          <p:nvPr>
            <p:ph type="body"/>
          </p:nvPr>
        </p:nvSpPr>
        <p:spPr>
          <a:xfrm>
            <a:off x="838080" y="4098240"/>
            <a:ext cx="1051524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30" name="PlaceHolder 2"/>
          <p:cNvSpPr>
            <a:spLocks noGrp="1"/>
          </p:cNvSpPr>
          <p:nvPr>
            <p:ph type="body"/>
          </p:nvPr>
        </p:nvSpPr>
        <p:spPr>
          <a:xfrm>
            <a:off x="83808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31" name="PlaceHolder 3"/>
          <p:cNvSpPr>
            <a:spLocks noGrp="1"/>
          </p:cNvSpPr>
          <p:nvPr>
            <p:ph type="body"/>
          </p:nvPr>
        </p:nvSpPr>
        <p:spPr>
          <a:xfrm>
            <a:off x="622620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32" name="PlaceHolder 4"/>
          <p:cNvSpPr>
            <a:spLocks noGrp="1"/>
          </p:cNvSpPr>
          <p:nvPr>
            <p:ph type="body"/>
          </p:nvPr>
        </p:nvSpPr>
        <p:spPr>
          <a:xfrm>
            <a:off x="6226200" y="409824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33" name="PlaceHolder 5"/>
          <p:cNvSpPr>
            <a:spLocks noGrp="1"/>
          </p:cNvSpPr>
          <p:nvPr>
            <p:ph type="body"/>
          </p:nvPr>
        </p:nvSpPr>
        <p:spPr>
          <a:xfrm>
            <a:off x="838080" y="409824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35" name="PlaceHolder 2"/>
          <p:cNvSpPr>
            <a:spLocks noGrp="1"/>
          </p:cNvSpPr>
          <p:nvPr>
            <p:ph type="body"/>
          </p:nvPr>
        </p:nvSpPr>
        <p:spPr>
          <a:xfrm>
            <a:off x="838080" y="1825560"/>
            <a:ext cx="1051524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36" name="PlaceHolder 3"/>
          <p:cNvSpPr>
            <a:spLocks noGrp="1"/>
          </p:cNvSpPr>
          <p:nvPr>
            <p:ph type="body"/>
          </p:nvPr>
        </p:nvSpPr>
        <p:spPr>
          <a:xfrm>
            <a:off x="838080" y="1825560"/>
            <a:ext cx="1051524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pic>
        <p:nvPicPr>
          <p:cNvPr id="37" name="" descr=""/>
          <p:cNvPicPr/>
          <p:nvPr/>
        </p:nvPicPr>
        <p:blipFill>
          <a:blip r:embed="rId2"/>
          <a:stretch/>
        </p:blipFill>
        <p:spPr>
          <a:xfrm>
            <a:off x="3368880" y="1825560"/>
            <a:ext cx="5452920" cy="4350960"/>
          </a:xfrm>
          <a:prstGeom prst="rect">
            <a:avLst/>
          </a:prstGeom>
          <a:ln>
            <a:noFill/>
          </a:ln>
        </p:spPr>
      </p:pic>
      <p:pic>
        <p:nvPicPr>
          <p:cNvPr id="38" name="" descr=""/>
          <p:cNvPicPr/>
          <p:nvPr/>
        </p:nvPicPr>
        <p:blipFill>
          <a:blip r:embed="rId3"/>
          <a:stretch/>
        </p:blipFill>
        <p:spPr>
          <a:xfrm>
            <a:off x="3368880" y="1825560"/>
            <a:ext cx="5452920" cy="435096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45" name="PlaceHolder 2"/>
          <p:cNvSpPr>
            <a:spLocks noGrp="1"/>
          </p:cNvSpPr>
          <p:nvPr>
            <p:ph type="subTitle"/>
          </p:nvPr>
        </p:nvSpPr>
        <p:spPr>
          <a:xfrm>
            <a:off x="838080" y="1825560"/>
            <a:ext cx="10515240" cy="43509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47" name="PlaceHolder 2"/>
          <p:cNvSpPr>
            <a:spLocks noGrp="1"/>
          </p:cNvSpPr>
          <p:nvPr>
            <p:ph type="body"/>
          </p:nvPr>
        </p:nvSpPr>
        <p:spPr>
          <a:xfrm>
            <a:off x="838080" y="1825560"/>
            <a:ext cx="1051524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49" name="PlaceHolder 2"/>
          <p:cNvSpPr>
            <a:spLocks noGrp="1"/>
          </p:cNvSpPr>
          <p:nvPr>
            <p:ph type="body"/>
          </p:nvPr>
        </p:nvSpPr>
        <p:spPr>
          <a:xfrm>
            <a:off x="838080" y="1825560"/>
            <a:ext cx="513108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50" name="PlaceHolder 3"/>
          <p:cNvSpPr>
            <a:spLocks noGrp="1"/>
          </p:cNvSpPr>
          <p:nvPr>
            <p:ph type="body"/>
          </p:nvPr>
        </p:nvSpPr>
        <p:spPr>
          <a:xfrm>
            <a:off x="6226200" y="1825560"/>
            <a:ext cx="513108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838080" y="365040"/>
            <a:ext cx="10515240" cy="614412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54" name="PlaceHolder 2"/>
          <p:cNvSpPr>
            <a:spLocks noGrp="1"/>
          </p:cNvSpPr>
          <p:nvPr>
            <p:ph type="body"/>
          </p:nvPr>
        </p:nvSpPr>
        <p:spPr>
          <a:xfrm>
            <a:off x="83808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55" name="PlaceHolder 3"/>
          <p:cNvSpPr>
            <a:spLocks noGrp="1"/>
          </p:cNvSpPr>
          <p:nvPr>
            <p:ph type="body"/>
          </p:nvPr>
        </p:nvSpPr>
        <p:spPr>
          <a:xfrm>
            <a:off x="838080" y="409824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56" name="PlaceHolder 4"/>
          <p:cNvSpPr>
            <a:spLocks noGrp="1"/>
          </p:cNvSpPr>
          <p:nvPr>
            <p:ph type="body"/>
          </p:nvPr>
        </p:nvSpPr>
        <p:spPr>
          <a:xfrm>
            <a:off x="6226200" y="1825560"/>
            <a:ext cx="513108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6" name="PlaceHolder 2"/>
          <p:cNvSpPr>
            <a:spLocks noGrp="1"/>
          </p:cNvSpPr>
          <p:nvPr>
            <p:ph type="subTitle"/>
          </p:nvPr>
        </p:nvSpPr>
        <p:spPr>
          <a:xfrm>
            <a:off x="838080" y="1825560"/>
            <a:ext cx="10515240" cy="435096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58" name="PlaceHolder 2"/>
          <p:cNvSpPr>
            <a:spLocks noGrp="1"/>
          </p:cNvSpPr>
          <p:nvPr>
            <p:ph type="body"/>
          </p:nvPr>
        </p:nvSpPr>
        <p:spPr>
          <a:xfrm>
            <a:off x="838080" y="1825560"/>
            <a:ext cx="513108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59" name="PlaceHolder 3"/>
          <p:cNvSpPr>
            <a:spLocks noGrp="1"/>
          </p:cNvSpPr>
          <p:nvPr>
            <p:ph type="body"/>
          </p:nvPr>
        </p:nvSpPr>
        <p:spPr>
          <a:xfrm>
            <a:off x="622620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60" name="PlaceHolder 4"/>
          <p:cNvSpPr>
            <a:spLocks noGrp="1"/>
          </p:cNvSpPr>
          <p:nvPr>
            <p:ph type="body"/>
          </p:nvPr>
        </p:nvSpPr>
        <p:spPr>
          <a:xfrm>
            <a:off x="6226200" y="409824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62" name="PlaceHolder 2"/>
          <p:cNvSpPr>
            <a:spLocks noGrp="1"/>
          </p:cNvSpPr>
          <p:nvPr>
            <p:ph type="body"/>
          </p:nvPr>
        </p:nvSpPr>
        <p:spPr>
          <a:xfrm>
            <a:off x="83808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63" name="PlaceHolder 3"/>
          <p:cNvSpPr>
            <a:spLocks noGrp="1"/>
          </p:cNvSpPr>
          <p:nvPr>
            <p:ph type="body"/>
          </p:nvPr>
        </p:nvSpPr>
        <p:spPr>
          <a:xfrm>
            <a:off x="622620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64" name="PlaceHolder 4"/>
          <p:cNvSpPr>
            <a:spLocks noGrp="1"/>
          </p:cNvSpPr>
          <p:nvPr>
            <p:ph type="body"/>
          </p:nvPr>
        </p:nvSpPr>
        <p:spPr>
          <a:xfrm>
            <a:off x="838080" y="4098240"/>
            <a:ext cx="1051524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66" name="PlaceHolder 2"/>
          <p:cNvSpPr>
            <a:spLocks noGrp="1"/>
          </p:cNvSpPr>
          <p:nvPr>
            <p:ph type="body"/>
          </p:nvPr>
        </p:nvSpPr>
        <p:spPr>
          <a:xfrm>
            <a:off x="838080" y="1825560"/>
            <a:ext cx="1051524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67" name="PlaceHolder 3"/>
          <p:cNvSpPr>
            <a:spLocks noGrp="1"/>
          </p:cNvSpPr>
          <p:nvPr>
            <p:ph type="body"/>
          </p:nvPr>
        </p:nvSpPr>
        <p:spPr>
          <a:xfrm>
            <a:off x="838080" y="4098240"/>
            <a:ext cx="1051524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69" name="PlaceHolder 2"/>
          <p:cNvSpPr>
            <a:spLocks noGrp="1"/>
          </p:cNvSpPr>
          <p:nvPr>
            <p:ph type="body"/>
          </p:nvPr>
        </p:nvSpPr>
        <p:spPr>
          <a:xfrm>
            <a:off x="83808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70" name="PlaceHolder 3"/>
          <p:cNvSpPr>
            <a:spLocks noGrp="1"/>
          </p:cNvSpPr>
          <p:nvPr>
            <p:ph type="body"/>
          </p:nvPr>
        </p:nvSpPr>
        <p:spPr>
          <a:xfrm>
            <a:off x="622620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71" name="PlaceHolder 4"/>
          <p:cNvSpPr>
            <a:spLocks noGrp="1"/>
          </p:cNvSpPr>
          <p:nvPr>
            <p:ph type="body"/>
          </p:nvPr>
        </p:nvSpPr>
        <p:spPr>
          <a:xfrm>
            <a:off x="6226200" y="409824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72" name="PlaceHolder 5"/>
          <p:cNvSpPr>
            <a:spLocks noGrp="1"/>
          </p:cNvSpPr>
          <p:nvPr>
            <p:ph type="body"/>
          </p:nvPr>
        </p:nvSpPr>
        <p:spPr>
          <a:xfrm>
            <a:off x="838080" y="409824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74" name="PlaceHolder 2"/>
          <p:cNvSpPr>
            <a:spLocks noGrp="1"/>
          </p:cNvSpPr>
          <p:nvPr>
            <p:ph type="body"/>
          </p:nvPr>
        </p:nvSpPr>
        <p:spPr>
          <a:xfrm>
            <a:off x="838080" y="1825560"/>
            <a:ext cx="1051524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75" name="PlaceHolder 3"/>
          <p:cNvSpPr>
            <a:spLocks noGrp="1"/>
          </p:cNvSpPr>
          <p:nvPr>
            <p:ph type="body"/>
          </p:nvPr>
        </p:nvSpPr>
        <p:spPr>
          <a:xfrm>
            <a:off x="838080" y="1825560"/>
            <a:ext cx="1051524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pic>
        <p:nvPicPr>
          <p:cNvPr id="76" name="" descr=""/>
          <p:cNvPicPr/>
          <p:nvPr/>
        </p:nvPicPr>
        <p:blipFill>
          <a:blip r:embed="rId2"/>
          <a:stretch/>
        </p:blipFill>
        <p:spPr>
          <a:xfrm>
            <a:off x="3368880" y="1825560"/>
            <a:ext cx="5452920" cy="4350960"/>
          </a:xfrm>
          <a:prstGeom prst="rect">
            <a:avLst/>
          </a:prstGeom>
          <a:ln>
            <a:noFill/>
          </a:ln>
        </p:spPr>
      </p:pic>
      <p:pic>
        <p:nvPicPr>
          <p:cNvPr id="77" name="" descr=""/>
          <p:cNvPicPr/>
          <p:nvPr/>
        </p:nvPicPr>
        <p:blipFill>
          <a:blip r:embed="rId3"/>
          <a:stretch/>
        </p:blipFill>
        <p:spPr>
          <a:xfrm>
            <a:off x="3368880" y="1825560"/>
            <a:ext cx="5452920" cy="435096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8" name="PlaceHolder 2"/>
          <p:cNvSpPr>
            <a:spLocks noGrp="1"/>
          </p:cNvSpPr>
          <p:nvPr>
            <p:ph type="body"/>
          </p:nvPr>
        </p:nvSpPr>
        <p:spPr>
          <a:xfrm>
            <a:off x="838080" y="1825560"/>
            <a:ext cx="1051524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10" name="PlaceHolder 2"/>
          <p:cNvSpPr>
            <a:spLocks noGrp="1"/>
          </p:cNvSpPr>
          <p:nvPr>
            <p:ph type="body"/>
          </p:nvPr>
        </p:nvSpPr>
        <p:spPr>
          <a:xfrm>
            <a:off x="838080" y="1825560"/>
            <a:ext cx="513108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11" name="PlaceHolder 3"/>
          <p:cNvSpPr>
            <a:spLocks noGrp="1"/>
          </p:cNvSpPr>
          <p:nvPr>
            <p:ph type="body"/>
          </p:nvPr>
        </p:nvSpPr>
        <p:spPr>
          <a:xfrm>
            <a:off x="6226200" y="1825560"/>
            <a:ext cx="513108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838080" y="365040"/>
            <a:ext cx="10515240" cy="614412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15" name="PlaceHolder 2"/>
          <p:cNvSpPr>
            <a:spLocks noGrp="1"/>
          </p:cNvSpPr>
          <p:nvPr>
            <p:ph type="body"/>
          </p:nvPr>
        </p:nvSpPr>
        <p:spPr>
          <a:xfrm>
            <a:off x="83808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16" name="PlaceHolder 3"/>
          <p:cNvSpPr>
            <a:spLocks noGrp="1"/>
          </p:cNvSpPr>
          <p:nvPr>
            <p:ph type="body"/>
          </p:nvPr>
        </p:nvSpPr>
        <p:spPr>
          <a:xfrm>
            <a:off x="838080" y="409824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17" name="PlaceHolder 4"/>
          <p:cNvSpPr>
            <a:spLocks noGrp="1"/>
          </p:cNvSpPr>
          <p:nvPr>
            <p:ph type="body"/>
          </p:nvPr>
        </p:nvSpPr>
        <p:spPr>
          <a:xfrm>
            <a:off x="6226200" y="1825560"/>
            <a:ext cx="513108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19" name="PlaceHolder 2"/>
          <p:cNvSpPr>
            <a:spLocks noGrp="1"/>
          </p:cNvSpPr>
          <p:nvPr>
            <p:ph type="body"/>
          </p:nvPr>
        </p:nvSpPr>
        <p:spPr>
          <a:xfrm>
            <a:off x="838080" y="1825560"/>
            <a:ext cx="5131080" cy="435096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20" name="PlaceHolder 3"/>
          <p:cNvSpPr>
            <a:spLocks noGrp="1"/>
          </p:cNvSpPr>
          <p:nvPr>
            <p:ph type="body"/>
          </p:nvPr>
        </p:nvSpPr>
        <p:spPr>
          <a:xfrm>
            <a:off x="622620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21" name="PlaceHolder 4"/>
          <p:cNvSpPr>
            <a:spLocks noGrp="1"/>
          </p:cNvSpPr>
          <p:nvPr>
            <p:ph type="body"/>
          </p:nvPr>
        </p:nvSpPr>
        <p:spPr>
          <a:xfrm>
            <a:off x="6226200" y="409824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838080" y="365040"/>
            <a:ext cx="10515240" cy="1325160"/>
          </a:xfrm>
          <a:prstGeom prst="rect">
            <a:avLst/>
          </a:prstGeom>
        </p:spPr>
        <p:txBody>
          <a:bodyPr lIns="0" rIns="0" tIns="0" bIns="0" anchor="ctr"/>
          <a:p>
            <a:endParaRPr b="0" lang="pt-BR" sz="1800" spc="-1" strike="noStrike">
              <a:solidFill>
                <a:srgbClr val="000000"/>
              </a:solidFill>
              <a:uFill>
                <a:solidFill>
                  <a:srgbClr val="ffffff"/>
                </a:solidFill>
              </a:uFill>
              <a:latin typeface="Calibri"/>
            </a:endParaRPr>
          </a:p>
        </p:txBody>
      </p:sp>
      <p:sp>
        <p:nvSpPr>
          <p:cNvPr id="23" name="PlaceHolder 2"/>
          <p:cNvSpPr>
            <a:spLocks noGrp="1"/>
          </p:cNvSpPr>
          <p:nvPr>
            <p:ph type="body"/>
          </p:nvPr>
        </p:nvSpPr>
        <p:spPr>
          <a:xfrm>
            <a:off x="83808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24" name="PlaceHolder 3"/>
          <p:cNvSpPr>
            <a:spLocks noGrp="1"/>
          </p:cNvSpPr>
          <p:nvPr>
            <p:ph type="body"/>
          </p:nvPr>
        </p:nvSpPr>
        <p:spPr>
          <a:xfrm>
            <a:off x="6226200" y="1825560"/>
            <a:ext cx="513108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
        <p:nvSpPr>
          <p:cNvPr id="25" name="PlaceHolder 4"/>
          <p:cNvSpPr>
            <a:spLocks noGrp="1"/>
          </p:cNvSpPr>
          <p:nvPr>
            <p:ph type="body"/>
          </p:nvPr>
        </p:nvSpPr>
        <p:spPr>
          <a:xfrm>
            <a:off x="838080" y="4098240"/>
            <a:ext cx="10515240" cy="2075040"/>
          </a:xfrm>
          <a:prstGeom prst="rect">
            <a:avLst/>
          </a:prstGeom>
        </p:spPr>
        <p:txBody>
          <a:bodyPr lIns="0" rIns="0" tIns="0" bIns="0"/>
          <a:p>
            <a:endParaRPr b="0" lang="pt-BR" sz="2800" spc="-1" strike="noStrike">
              <a:solidFill>
                <a:srgbClr val="000000"/>
              </a:solidFill>
              <a:uFill>
                <a:solidFill>
                  <a:srgbClr val="ffffff"/>
                </a:solidFill>
              </a:u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image" Target="../media/image4.png"/><Relationship Id="rId3" Type="http://schemas.openxmlformats.org/officeDocument/2006/relationships/slideLayout" Target="../slideLayouts/slideLayout13.xml"/><Relationship Id="rId4" Type="http://schemas.openxmlformats.org/officeDocument/2006/relationships/slideLayout" Target="../slideLayouts/slideLayout14.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 Id="rId9" Type="http://schemas.openxmlformats.org/officeDocument/2006/relationships/slideLayout" Target="../slideLayouts/slideLayout19.xml"/><Relationship Id="rId10" Type="http://schemas.openxmlformats.org/officeDocument/2006/relationships/slideLayout" Target="../slideLayouts/slideLayout20.xml"/><Relationship Id="rId11" Type="http://schemas.openxmlformats.org/officeDocument/2006/relationships/slideLayout" Target="../slideLayouts/slideLayout21.xml"/><Relationship Id="rId12" Type="http://schemas.openxmlformats.org/officeDocument/2006/relationships/slideLayout" Target="../slideLayouts/slideLayout22.xml"/><Relationship Id="rId13" Type="http://schemas.openxmlformats.org/officeDocument/2006/relationships/slideLayout" Target="../slideLayouts/slideLayout23.xml"/><Relationship Id="rId14"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p:spPr>
        <p:txBody>
          <a:bodyPr anchor="b"/>
          <a:p>
            <a:pPr algn="ctr">
              <a:lnSpc>
                <a:spcPct val="100000"/>
              </a:lnSpc>
            </a:pPr>
            <a:r>
              <a:rPr b="0" lang="pt-BR" sz="6000" spc="-1" strike="noStrike">
                <a:solidFill>
                  <a:srgbClr val="000000"/>
                </a:solidFill>
                <a:uFill>
                  <a:solidFill>
                    <a:srgbClr val="ffffff"/>
                  </a:solidFill>
                </a:uFill>
                <a:latin typeface="Calibri Light"/>
              </a:rPr>
              <a:t>Clique para editar o título </a:t>
            </a:r>
            <a:r>
              <a:rPr b="0" lang="pt-BR" sz="6000" spc="-1" strike="noStrike">
                <a:solidFill>
                  <a:srgbClr val="000000"/>
                </a:solidFill>
                <a:uFill>
                  <a:solidFill>
                    <a:srgbClr val="ffffff"/>
                  </a:solidFill>
                </a:uFill>
                <a:latin typeface="Calibri Light"/>
              </a:rPr>
              <a:t>mestre</a:t>
            </a:r>
            <a:endParaRPr b="0" lang="pt-BR" sz="1800" spc="-1" strike="noStrike">
              <a:solidFill>
                <a:srgbClr val="000000"/>
              </a:solidFill>
              <a:uFill>
                <a:solidFill>
                  <a:srgbClr val="ffffff"/>
                </a:solidFill>
              </a:uFill>
              <a:latin typeface="Calibri"/>
            </a:endParaRPr>
          </a:p>
        </p:txBody>
      </p:sp>
      <p:sp>
        <p:nvSpPr>
          <p:cNvPr id="1" name="PlaceHolder 2"/>
          <p:cNvSpPr>
            <a:spLocks noGrp="1"/>
          </p:cNvSpPr>
          <p:nvPr>
            <p:ph type="dt"/>
          </p:nvPr>
        </p:nvSpPr>
        <p:spPr>
          <a:xfrm>
            <a:off x="838080" y="6356520"/>
            <a:ext cx="2742840" cy="364680"/>
          </a:xfrm>
          <a:prstGeom prst="rect">
            <a:avLst/>
          </a:prstGeom>
        </p:spPr>
        <p:txBody>
          <a:bodyPr anchor="ctr"/>
          <a:p>
            <a:pPr>
              <a:lnSpc>
                <a:spcPct val="100000"/>
              </a:lnSpc>
            </a:pPr>
            <a:r>
              <a:rPr b="0" lang="en-US" sz="1200" spc="-1" strike="noStrike">
                <a:solidFill>
                  <a:srgbClr val="8b8b8b"/>
                </a:solidFill>
                <a:uFill>
                  <a:solidFill>
                    <a:srgbClr val="ffffff"/>
                  </a:solidFill>
                </a:uFill>
                <a:latin typeface="Calibri"/>
              </a:rPr>
              <a:t>9/3/18</a:t>
            </a:r>
            <a:endParaRPr b="0" lang="en-US" sz="1400" spc="-1" strike="noStrike">
              <a:solidFill>
                <a:srgbClr val="000000"/>
              </a:solidFill>
              <a:uFill>
                <a:solidFill>
                  <a:srgbClr val="ffffff"/>
                </a:solidFill>
              </a:uFill>
              <a:latin typeface="Times New Roman"/>
            </a:endParaRPr>
          </a:p>
        </p:txBody>
      </p:sp>
      <p:sp>
        <p:nvSpPr>
          <p:cNvPr id="2" name="PlaceHolder 3"/>
          <p:cNvSpPr>
            <a:spLocks noGrp="1"/>
          </p:cNvSpPr>
          <p:nvPr>
            <p:ph type="ftr"/>
          </p:nvPr>
        </p:nvSpPr>
        <p:spPr>
          <a:xfrm>
            <a:off x="4038480" y="6356520"/>
            <a:ext cx="4114440" cy="364680"/>
          </a:xfrm>
          <a:prstGeom prst="rect">
            <a:avLst/>
          </a:prstGeom>
        </p:spPr>
        <p:txBody>
          <a:bodyPr anchor="ctr"/>
          <a:p>
            <a:endParaRPr b="0" lang="en-US" sz="2400" spc="-1" strike="noStrike">
              <a:solidFill>
                <a:srgbClr val="000000"/>
              </a:solidFill>
              <a:uFill>
                <a:solidFill>
                  <a:srgbClr val="ffffff"/>
                </a:solidFill>
              </a:uFill>
              <a:latin typeface="Times New Roman"/>
            </a:endParaRPr>
          </a:p>
        </p:txBody>
      </p:sp>
      <p:sp>
        <p:nvSpPr>
          <p:cNvPr id="3" name="PlaceHolder 4"/>
          <p:cNvSpPr>
            <a:spLocks noGrp="1"/>
          </p:cNvSpPr>
          <p:nvPr>
            <p:ph type="sldNum"/>
          </p:nvPr>
        </p:nvSpPr>
        <p:spPr>
          <a:xfrm>
            <a:off x="8610480" y="6356520"/>
            <a:ext cx="2742840" cy="364680"/>
          </a:xfrm>
          <a:prstGeom prst="rect">
            <a:avLst/>
          </a:prstGeom>
        </p:spPr>
        <p:txBody>
          <a:bodyPr anchor="ctr"/>
          <a:p>
            <a:pPr algn="r">
              <a:lnSpc>
                <a:spcPct val="100000"/>
              </a:lnSpc>
            </a:pPr>
            <a:fld id="{ED9E34CA-E898-4FAB-832D-F2E4C5804ADB}" type="slidenum">
              <a:rPr b="0" lang="en-US" sz="1200" spc="-1" strike="noStrike">
                <a:solidFill>
                  <a:srgbClr val="8b8b8b"/>
                </a:solidFill>
                <a:uFill>
                  <a:solidFill>
                    <a:srgbClr val="ffffff"/>
                  </a:solidFill>
                </a:uFill>
                <a:latin typeface="Calibri"/>
              </a:rPr>
              <a:t>&lt;number&gt;</a:t>
            </a:fld>
            <a:endParaRPr b="0" lang="en-US" sz="1400" spc="-1" strike="noStrike">
              <a:solidFill>
                <a:srgbClr val="000000"/>
              </a:solidFill>
              <a:uFill>
                <a:solidFill>
                  <a:srgbClr val="ffffff"/>
                </a:solidFill>
              </a:uFill>
              <a:latin typeface="Times New Roman"/>
            </a:endParaRPr>
          </a:p>
        </p:txBody>
      </p:sp>
      <p:sp>
        <p:nvSpPr>
          <p:cNvPr id="4" name="PlaceHolder 5"/>
          <p:cNvSpPr>
            <a:spLocks noGrp="1"/>
          </p:cNvSpPr>
          <p:nvPr>
            <p:ph type="body"/>
          </p:nvPr>
        </p:nvSpPr>
        <p:spPr>
          <a:xfrm>
            <a:off x="609480" y="1604520"/>
            <a:ext cx="10972440" cy="3977280"/>
          </a:xfrm>
          <a:prstGeom prst="rect">
            <a:avLst/>
          </a:prstGeom>
        </p:spPr>
        <p:txBody>
          <a:bodyPr lIns="0" rIns="0" tIns="0" bIns="0"/>
          <a:p>
            <a:pPr marL="432000" indent="-324000">
              <a:buClr>
                <a:srgbClr val="000000"/>
              </a:buClr>
              <a:buSzPct val="45000"/>
              <a:buFont typeface="Wingdings" charset="2"/>
              <a:buChar char=""/>
            </a:pPr>
            <a:r>
              <a:rPr b="0" lang="pt-BR" sz="2800" spc="-1" strike="noStrike">
                <a:solidFill>
                  <a:srgbClr val="000000"/>
                </a:solidFill>
                <a:uFill>
                  <a:solidFill>
                    <a:srgbClr val="ffffff"/>
                  </a:solidFill>
                </a:uFill>
                <a:latin typeface="Calibri"/>
              </a:rPr>
              <a:t>Click to edit the outline text format</a:t>
            </a:r>
            <a:endParaRPr b="0" lang="pt-BR" sz="2800" spc="-1" strike="noStrike">
              <a:solidFill>
                <a:srgbClr val="000000"/>
              </a:solidFill>
              <a:uFill>
                <a:solidFill>
                  <a:srgbClr val="ffffff"/>
                </a:solidFill>
              </a:uFill>
              <a:latin typeface="Calibri"/>
            </a:endParaRPr>
          </a:p>
          <a:p>
            <a:pPr lvl="1" marL="864000" indent="-324000">
              <a:buClr>
                <a:srgbClr val="000000"/>
              </a:buClr>
              <a:buSzPct val="75000"/>
              <a:buFont typeface="Symbol" charset="2"/>
              <a:buChar char=""/>
            </a:pPr>
            <a:r>
              <a:rPr b="0" lang="pt-BR" sz="2000" spc="-1" strike="noStrike">
                <a:solidFill>
                  <a:srgbClr val="000000"/>
                </a:solidFill>
                <a:uFill>
                  <a:solidFill>
                    <a:srgbClr val="ffffff"/>
                  </a:solidFill>
                </a:uFill>
                <a:latin typeface="Calibri"/>
              </a:rPr>
              <a:t>Second Outline Level</a:t>
            </a:r>
            <a:endParaRPr b="0" lang="pt-BR" sz="2000" spc="-1" strike="noStrike">
              <a:solidFill>
                <a:srgbClr val="000000"/>
              </a:solidFill>
              <a:uFill>
                <a:solidFill>
                  <a:srgbClr val="ffffff"/>
                </a:solidFill>
              </a:uFill>
              <a:latin typeface="Calibri"/>
            </a:endParaRPr>
          </a:p>
          <a:p>
            <a:pPr lvl="2" marL="1296000" indent="-288000">
              <a:buClr>
                <a:srgbClr val="000000"/>
              </a:buClr>
              <a:buSzPct val="45000"/>
              <a:buFont typeface="Wingdings" charset="2"/>
              <a:buChar char=""/>
            </a:pPr>
            <a:r>
              <a:rPr b="0" lang="pt-BR" sz="1800" spc="-1" strike="noStrike">
                <a:solidFill>
                  <a:srgbClr val="000000"/>
                </a:solidFill>
                <a:uFill>
                  <a:solidFill>
                    <a:srgbClr val="ffffff"/>
                  </a:solidFill>
                </a:uFill>
                <a:latin typeface="Calibri"/>
              </a:rPr>
              <a:t>Third Outline Level</a:t>
            </a:r>
            <a:endParaRPr b="0" lang="pt-BR" sz="1800" spc="-1" strike="noStrike">
              <a:solidFill>
                <a:srgbClr val="000000"/>
              </a:solidFill>
              <a:uFill>
                <a:solidFill>
                  <a:srgbClr val="ffffff"/>
                </a:solidFill>
              </a:uFill>
              <a:latin typeface="Calibri"/>
            </a:endParaRPr>
          </a:p>
          <a:p>
            <a:pPr lvl="3" marL="1728000" indent="-216000">
              <a:buClr>
                <a:srgbClr val="000000"/>
              </a:buClr>
              <a:buSzPct val="75000"/>
              <a:buFont typeface="Symbol" charset="2"/>
              <a:buChar char=""/>
            </a:pPr>
            <a:r>
              <a:rPr b="0" lang="pt-BR" sz="1800" spc="-1" strike="noStrike">
                <a:solidFill>
                  <a:srgbClr val="000000"/>
                </a:solidFill>
                <a:uFill>
                  <a:solidFill>
                    <a:srgbClr val="ffffff"/>
                  </a:solidFill>
                </a:uFill>
                <a:latin typeface="Calibri"/>
              </a:rPr>
              <a:t>Fourth Outline Level</a:t>
            </a:r>
            <a:endParaRPr b="0" lang="pt-BR" sz="1800" spc="-1" strike="noStrike">
              <a:solidFill>
                <a:srgbClr val="000000"/>
              </a:solidFill>
              <a:uFill>
                <a:solidFill>
                  <a:srgbClr val="ffffff"/>
                </a:solidFill>
              </a:uFill>
              <a:latin typeface="Calibri"/>
            </a:endParaRPr>
          </a:p>
          <a:p>
            <a:pPr lvl="4" marL="2160000" indent="-216000">
              <a:buClr>
                <a:srgbClr val="000000"/>
              </a:buClr>
              <a:buSzPct val="45000"/>
              <a:buFont typeface="Wingdings" charset="2"/>
              <a:buChar char=""/>
            </a:pPr>
            <a:r>
              <a:rPr b="0" lang="pt-BR" sz="2000" spc="-1" strike="noStrike">
                <a:solidFill>
                  <a:srgbClr val="000000"/>
                </a:solidFill>
                <a:uFill>
                  <a:solidFill>
                    <a:srgbClr val="ffffff"/>
                  </a:solidFill>
                </a:uFill>
                <a:latin typeface="Calibri"/>
              </a:rPr>
              <a:t>Fifth Outline Level</a:t>
            </a:r>
            <a:endParaRPr b="0" lang="pt-BR" sz="2000" spc="-1" strike="noStrike">
              <a:solidFill>
                <a:srgbClr val="000000"/>
              </a:solidFill>
              <a:uFill>
                <a:solidFill>
                  <a:srgbClr val="ffffff"/>
                </a:solidFill>
              </a:uFill>
              <a:latin typeface="Calibri"/>
            </a:endParaRPr>
          </a:p>
          <a:p>
            <a:pPr lvl="5" marL="2592000" indent="-216000">
              <a:buClr>
                <a:srgbClr val="000000"/>
              </a:buClr>
              <a:buSzPct val="45000"/>
              <a:buFont typeface="Wingdings" charset="2"/>
              <a:buChar char=""/>
            </a:pPr>
            <a:r>
              <a:rPr b="0" lang="pt-BR" sz="2000" spc="-1" strike="noStrike">
                <a:solidFill>
                  <a:srgbClr val="000000"/>
                </a:solidFill>
                <a:uFill>
                  <a:solidFill>
                    <a:srgbClr val="ffffff"/>
                  </a:solidFill>
                </a:uFill>
                <a:latin typeface="Calibri"/>
              </a:rPr>
              <a:t>Sixth Outline Level</a:t>
            </a:r>
            <a:endParaRPr b="0" lang="pt-BR" sz="2000" spc="-1" strike="noStrike">
              <a:solidFill>
                <a:srgbClr val="000000"/>
              </a:solidFill>
              <a:uFill>
                <a:solidFill>
                  <a:srgbClr val="ffffff"/>
                </a:solidFill>
              </a:uFill>
              <a:latin typeface="Calibri"/>
            </a:endParaRPr>
          </a:p>
          <a:p>
            <a:pPr lvl="6" marL="3024000" indent="-216000">
              <a:buClr>
                <a:srgbClr val="000000"/>
              </a:buClr>
              <a:buSzPct val="45000"/>
              <a:buFont typeface="Wingdings" charset="2"/>
              <a:buChar char=""/>
            </a:pPr>
            <a:r>
              <a:rPr b="0" lang="pt-BR" sz="2000" spc="-1" strike="noStrike">
                <a:solidFill>
                  <a:srgbClr val="000000"/>
                </a:solidFill>
                <a:uFill>
                  <a:solidFill>
                    <a:srgbClr val="ffffff"/>
                  </a:solidFill>
                </a:uFill>
                <a:latin typeface="Calibri"/>
              </a:rPr>
              <a:t>Seventh Outline Level</a:t>
            </a:r>
            <a:endParaRPr b="0" lang="pt-BR" sz="2000" spc="-1" strike="noStrike">
              <a:solidFill>
                <a:srgbClr val="000000"/>
              </a:solidFill>
              <a:uFill>
                <a:solidFill>
                  <a:srgbClr val="ffffff"/>
                </a:solidFill>
              </a:uFill>
              <a:latin typeface="Calibri"/>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a:blip r:embed="rId2"/>
          <a:stretch>
            <a:fillRect/>
          </a:stretch>
        </a:blipFill>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838080" y="365040"/>
            <a:ext cx="10515240" cy="1325160"/>
          </a:xfrm>
          <a:prstGeom prst="rect">
            <a:avLst/>
          </a:prstGeom>
        </p:spPr>
        <p:txBody>
          <a:bodyPr anchor="ctr"/>
          <a:p>
            <a:pPr>
              <a:lnSpc>
                <a:spcPct val="90000"/>
              </a:lnSpc>
            </a:pPr>
            <a:r>
              <a:rPr b="0" lang="pt-BR" sz="4400" spc="-1" strike="noStrike">
                <a:solidFill>
                  <a:srgbClr val="000000"/>
                </a:solidFill>
                <a:uFill>
                  <a:solidFill>
                    <a:srgbClr val="ffffff"/>
                  </a:solidFill>
                </a:uFill>
                <a:latin typeface="Calibri Light"/>
              </a:rPr>
              <a:t>Clique para editar o título mestre</a:t>
            </a:r>
            <a:endParaRPr b="0" lang="pt-BR" sz="1800" spc="-1" strike="noStrike">
              <a:solidFill>
                <a:srgbClr val="000000"/>
              </a:solidFill>
              <a:uFill>
                <a:solidFill>
                  <a:srgbClr val="ffffff"/>
                </a:solidFill>
              </a:uFill>
              <a:latin typeface="Calibri"/>
            </a:endParaRPr>
          </a:p>
        </p:txBody>
      </p:sp>
      <p:sp>
        <p:nvSpPr>
          <p:cNvPr id="40" name="PlaceHolder 2"/>
          <p:cNvSpPr>
            <a:spLocks noGrp="1"/>
          </p:cNvSpPr>
          <p:nvPr>
            <p:ph type="body"/>
          </p:nvPr>
        </p:nvSpPr>
        <p:spPr>
          <a:xfrm>
            <a:off x="838080" y="1825560"/>
            <a:ext cx="10515240" cy="4350960"/>
          </a:xfrm>
          <a:prstGeom prst="rect">
            <a:avLst/>
          </a:prstGeom>
        </p:spPr>
        <p:txBody>
          <a:bodyPr/>
          <a:p>
            <a:pPr marL="432000" indent="-324000">
              <a:buClr>
                <a:srgbClr val="000000"/>
              </a:buClr>
              <a:buSzPct val="45000"/>
              <a:buFont typeface="Wingdings" charset="2"/>
              <a:buChar char=""/>
            </a:pPr>
            <a:r>
              <a:rPr b="0" lang="pt-BR" sz="2800" spc="-1" strike="noStrike">
                <a:solidFill>
                  <a:srgbClr val="000000"/>
                </a:solidFill>
                <a:uFill>
                  <a:solidFill>
                    <a:srgbClr val="ffffff"/>
                  </a:solidFill>
                </a:uFill>
                <a:latin typeface="Calibri"/>
              </a:rPr>
              <a:t>Click to edit the outline text format</a:t>
            </a:r>
            <a:endParaRPr b="0" lang="pt-BR" sz="2800" spc="-1" strike="noStrike">
              <a:solidFill>
                <a:srgbClr val="000000"/>
              </a:solidFill>
              <a:uFill>
                <a:solidFill>
                  <a:srgbClr val="ffffff"/>
                </a:solidFill>
              </a:uFill>
              <a:latin typeface="Calibri"/>
            </a:endParaRPr>
          </a:p>
          <a:p>
            <a:pPr lvl="1" marL="864000" indent="-324000">
              <a:buClr>
                <a:srgbClr val="000000"/>
              </a:buClr>
              <a:buSzPct val="75000"/>
              <a:buFont typeface="Symbol" charset="2"/>
              <a:buChar char=""/>
            </a:pPr>
            <a:r>
              <a:rPr b="0" lang="pt-BR" sz="2800" spc="-1" strike="noStrike">
                <a:solidFill>
                  <a:srgbClr val="000000"/>
                </a:solidFill>
                <a:uFill>
                  <a:solidFill>
                    <a:srgbClr val="ffffff"/>
                  </a:solidFill>
                </a:uFill>
                <a:latin typeface="Calibri"/>
              </a:rPr>
              <a:t>Second Outline Level</a:t>
            </a:r>
            <a:endParaRPr b="0" lang="pt-BR" sz="2800" spc="-1" strike="noStrike">
              <a:solidFill>
                <a:srgbClr val="000000"/>
              </a:solidFill>
              <a:uFill>
                <a:solidFill>
                  <a:srgbClr val="ffffff"/>
                </a:solidFill>
              </a:uFill>
              <a:latin typeface="Calibri"/>
            </a:endParaRPr>
          </a:p>
          <a:p>
            <a:pPr lvl="2" marL="1296000" indent="-288000">
              <a:buClr>
                <a:srgbClr val="000000"/>
              </a:buClr>
              <a:buSzPct val="45000"/>
              <a:buFont typeface="Wingdings" charset="2"/>
              <a:buChar char=""/>
            </a:pPr>
            <a:r>
              <a:rPr b="0" lang="pt-BR" sz="2800" spc="-1" strike="noStrike">
                <a:solidFill>
                  <a:srgbClr val="000000"/>
                </a:solidFill>
                <a:uFill>
                  <a:solidFill>
                    <a:srgbClr val="ffffff"/>
                  </a:solidFill>
                </a:uFill>
                <a:latin typeface="Calibri"/>
              </a:rPr>
              <a:t>Third Outline Level</a:t>
            </a:r>
            <a:endParaRPr b="0" lang="pt-BR" sz="2800" spc="-1" strike="noStrike">
              <a:solidFill>
                <a:srgbClr val="000000"/>
              </a:solidFill>
              <a:uFill>
                <a:solidFill>
                  <a:srgbClr val="ffffff"/>
                </a:solidFill>
              </a:uFill>
              <a:latin typeface="Calibri"/>
            </a:endParaRPr>
          </a:p>
          <a:p>
            <a:pPr lvl="3" marL="1728000" indent="-216000">
              <a:buClr>
                <a:srgbClr val="000000"/>
              </a:buClr>
              <a:buSzPct val="75000"/>
              <a:buFont typeface="Symbol" charset="2"/>
              <a:buChar char=""/>
            </a:pPr>
            <a:r>
              <a:rPr b="0" lang="pt-BR" sz="2800" spc="-1" strike="noStrike">
                <a:solidFill>
                  <a:srgbClr val="000000"/>
                </a:solidFill>
                <a:uFill>
                  <a:solidFill>
                    <a:srgbClr val="ffffff"/>
                  </a:solidFill>
                </a:uFill>
                <a:latin typeface="Calibri"/>
              </a:rPr>
              <a:t>Fourth Outline Level</a:t>
            </a:r>
            <a:endParaRPr b="0" lang="pt-BR" sz="2800" spc="-1" strike="noStrike">
              <a:solidFill>
                <a:srgbClr val="000000"/>
              </a:solidFill>
              <a:uFill>
                <a:solidFill>
                  <a:srgbClr val="ffffff"/>
                </a:solidFill>
              </a:uFill>
              <a:latin typeface="Calibri"/>
            </a:endParaRPr>
          </a:p>
          <a:p>
            <a:pPr lvl="4" marL="2160000" indent="-216000">
              <a:buClr>
                <a:srgbClr val="000000"/>
              </a:buClr>
              <a:buSzPct val="45000"/>
              <a:buFont typeface="Wingdings" charset="2"/>
              <a:buChar char=""/>
            </a:pPr>
            <a:r>
              <a:rPr b="0" lang="pt-BR" sz="2800" spc="-1" strike="noStrike">
                <a:solidFill>
                  <a:srgbClr val="000000"/>
                </a:solidFill>
                <a:uFill>
                  <a:solidFill>
                    <a:srgbClr val="ffffff"/>
                  </a:solidFill>
                </a:uFill>
                <a:latin typeface="Calibri"/>
              </a:rPr>
              <a:t>Fifth Outline Level</a:t>
            </a:r>
            <a:endParaRPr b="0" lang="pt-BR" sz="2800" spc="-1" strike="noStrike">
              <a:solidFill>
                <a:srgbClr val="000000"/>
              </a:solidFill>
              <a:uFill>
                <a:solidFill>
                  <a:srgbClr val="ffffff"/>
                </a:solidFill>
              </a:uFill>
              <a:latin typeface="Calibri"/>
            </a:endParaRPr>
          </a:p>
          <a:p>
            <a:pPr lvl="5" marL="2592000" indent="-216000">
              <a:buClr>
                <a:srgbClr val="000000"/>
              </a:buClr>
              <a:buSzPct val="45000"/>
              <a:buFont typeface="Wingdings" charset="2"/>
              <a:buChar char=""/>
            </a:pPr>
            <a:r>
              <a:rPr b="0" lang="pt-BR" sz="2800" spc="-1" strike="noStrike">
                <a:solidFill>
                  <a:srgbClr val="000000"/>
                </a:solidFill>
                <a:uFill>
                  <a:solidFill>
                    <a:srgbClr val="ffffff"/>
                  </a:solidFill>
                </a:uFill>
                <a:latin typeface="Calibri"/>
              </a:rPr>
              <a:t>Sixth Outline Level</a:t>
            </a:r>
            <a:endParaRPr b="0" lang="pt-BR" sz="2800" spc="-1" strike="noStrike">
              <a:solidFill>
                <a:srgbClr val="000000"/>
              </a:solidFill>
              <a:uFill>
                <a:solidFill>
                  <a:srgbClr val="ffffff"/>
                </a:solidFill>
              </a:uFill>
              <a:latin typeface="Calibri"/>
            </a:endParaRPr>
          </a:p>
          <a:p>
            <a:pPr marL="228600" indent="-228240">
              <a:lnSpc>
                <a:spcPct val="100000"/>
              </a:lnSpc>
              <a:buClr>
                <a:srgbClr val="000000"/>
              </a:buClr>
              <a:buFont typeface="Arial"/>
              <a:buChar char="•"/>
            </a:pPr>
            <a:r>
              <a:rPr b="0" lang="pt-BR" sz="2800" spc="-1" strike="noStrike">
                <a:solidFill>
                  <a:srgbClr val="000000"/>
                </a:solidFill>
                <a:uFill>
                  <a:solidFill>
                    <a:srgbClr val="ffffff"/>
                  </a:solidFill>
                </a:uFill>
                <a:latin typeface="Calibri"/>
              </a:rPr>
              <a:t>Seventh Outline LevelEditar estilos de texto Mestre</a:t>
            </a:r>
            <a:endParaRPr b="0" lang="pt-BR" sz="2800" spc="-1" strike="noStrike">
              <a:solidFill>
                <a:srgbClr val="000000"/>
              </a:solidFill>
              <a:uFill>
                <a:solidFill>
                  <a:srgbClr val="ffffff"/>
                </a:solidFill>
              </a:uFill>
              <a:latin typeface="Calibri"/>
            </a:endParaRPr>
          </a:p>
          <a:p>
            <a:pPr lvl="1" marL="685800" indent="-228240">
              <a:lnSpc>
                <a:spcPct val="100000"/>
              </a:lnSpc>
              <a:buClr>
                <a:srgbClr val="000000"/>
              </a:buClr>
              <a:buFont typeface="Arial"/>
              <a:buChar char="•"/>
            </a:pPr>
            <a:r>
              <a:rPr b="0" lang="pt-BR" sz="2400" spc="-1" strike="noStrike">
                <a:solidFill>
                  <a:srgbClr val="000000"/>
                </a:solidFill>
                <a:uFill>
                  <a:solidFill>
                    <a:srgbClr val="ffffff"/>
                  </a:solidFill>
                </a:uFill>
                <a:latin typeface="Calibri"/>
              </a:rPr>
              <a:t>Segundo nível</a:t>
            </a:r>
            <a:endParaRPr b="0" lang="pt-BR" sz="2800" spc="-1" strike="noStrike">
              <a:solidFill>
                <a:srgbClr val="000000"/>
              </a:solidFill>
              <a:uFill>
                <a:solidFill>
                  <a:srgbClr val="ffffff"/>
                </a:solidFill>
              </a:uFill>
              <a:latin typeface="Calibri"/>
            </a:endParaRPr>
          </a:p>
          <a:p>
            <a:pPr lvl="2" marL="1143000" indent="-228240">
              <a:lnSpc>
                <a:spcPct val="100000"/>
              </a:lnSpc>
              <a:buClr>
                <a:srgbClr val="000000"/>
              </a:buClr>
              <a:buFont typeface="Arial"/>
              <a:buChar char="•"/>
            </a:pPr>
            <a:r>
              <a:rPr b="0" lang="pt-BR" sz="2000" spc="-1" strike="noStrike">
                <a:solidFill>
                  <a:srgbClr val="000000"/>
                </a:solidFill>
                <a:uFill>
                  <a:solidFill>
                    <a:srgbClr val="ffffff"/>
                  </a:solidFill>
                </a:uFill>
                <a:latin typeface="Calibri"/>
              </a:rPr>
              <a:t>Terceiro nível</a:t>
            </a:r>
            <a:endParaRPr b="0" lang="pt-BR" sz="2800" spc="-1" strike="noStrike">
              <a:solidFill>
                <a:srgbClr val="000000"/>
              </a:solidFill>
              <a:uFill>
                <a:solidFill>
                  <a:srgbClr val="ffffff"/>
                </a:solidFill>
              </a:uFill>
              <a:latin typeface="Calibri"/>
            </a:endParaRPr>
          </a:p>
          <a:p>
            <a:pPr lvl="3" marL="1600200" indent="-228240">
              <a:lnSpc>
                <a:spcPct val="100000"/>
              </a:lnSpc>
              <a:buClr>
                <a:srgbClr val="000000"/>
              </a:buClr>
              <a:buFont typeface="Arial"/>
              <a:buChar char="•"/>
            </a:pPr>
            <a:r>
              <a:rPr b="0" lang="pt-BR" sz="1800" spc="-1" strike="noStrike">
                <a:solidFill>
                  <a:srgbClr val="000000"/>
                </a:solidFill>
                <a:uFill>
                  <a:solidFill>
                    <a:srgbClr val="ffffff"/>
                  </a:solidFill>
                </a:uFill>
                <a:latin typeface="Calibri"/>
              </a:rPr>
              <a:t>Quarto nível</a:t>
            </a:r>
            <a:endParaRPr b="0" lang="pt-BR" sz="2800" spc="-1" strike="noStrike">
              <a:solidFill>
                <a:srgbClr val="000000"/>
              </a:solidFill>
              <a:uFill>
                <a:solidFill>
                  <a:srgbClr val="ffffff"/>
                </a:solidFill>
              </a:uFill>
              <a:latin typeface="Calibri"/>
            </a:endParaRPr>
          </a:p>
          <a:p>
            <a:pPr lvl="4" marL="2057400" indent="-228240">
              <a:lnSpc>
                <a:spcPct val="100000"/>
              </a:lnSpc>
              <a:buClr>
                <a:srgbClr val="000000"/>
              </a:buClr>
              <a:buFont typeface="Arial"/>
              <a:buChar char="•"/>
            </a:pPr>
            <a:r>
              <a:rPr b="0" lang="pt-BR" sz="1800" spc="-1" strike="noStrike">
                <a:solidFill>
                  <a:srgbClr val="000000"/>
                </a:solidFill>
                <a:uFill>
                  <a:solidFill>
                    <a:srgbClr val="ffffff"/>
                  </a:solidFill>
                </a:uFill>
                <a:latin typeface="Calibri"/>
              </a:rPr>
              <a:t>Quinto nível</a:t>
            </a:r>
            <a:endParaRPr b="0" lang="pt-BR" sz="2800" spc="-1" strike="noStrike">
              <a:solidFill>
                <a:srgbClr val="000000"/>
              </a:solidFill>
              <a:uFill>
                <a:solidFill>
                  <a:srgbClr val="ffffff"/>
                </a:solidFill>
              </a:uFill>
              <a:latin typeface="Calibri"/>
            </a:endParaRPr>
          </a:p>
        </p:txBody>
      </p:sp>
      <p:sp>
        <p:nvSpPr>
          <p:cNvPr id="41" name="PlaceHolder 3"/>
          <p:cNvSpPr>
            <a:spLocks noGrp="1"/>
          </p:cNvSpPr>
          <p:nvPr>
            <p:ph type="dt"/>
          </p:nvPr>
        </p:nvSpPr>
        <p:spPr>
          <a:xfrm>
            <a:off x="838080" y="6356520"/>
            <a:ext cx="2742840" cy="364680"/>
          </a:xfrm>
          <a:prstGeom prst="rect">
            <a:avLst/>
          </a:prstGeom>
        </p:spPr>
        <p:txBody>
          <a:bodyPr anchor="ctr"/>
          <a:p>
            <a:pPr>
              <a:lnSpc>
                <a:spcPct val="100000"/>
              </a:lnSpc>
            </a:pPr>
            <a:r>
              <a:rPr b="0" lang="en-US" sz="1200" spc="-1" strike="noStrike">
                <a:solidFill>
                  <a:srgbClr val="8b8b8b"/>
                </a:solidFill>
                <a:uFill>
                  <a:solidFill>
                    <a:srgbClr val="ffffff"/>
                  </a:solidFill>
                </a:uFill>
                <a:latin typeface="Calibri"/>
              </a:rPr>
              <a:t>9/3/18</a:t>
            </a:r>
            <a:endParaRPr b="0" lang="en-US" sz="1400" spc="-1" strike="noStrike">
              <a:solidFill>
                <a:srgbClr val="000000"/>
              </a:solidFill>
              <a:uFill>
                <a:solidFill>
                  <a:srgbClr val="ffffff"/>
                </a:solidFill>
              </a:uFill>
              <a:latin typeface="Times New Roman"/>
            </a:endParaRPr>
          </a:p>
        </p:txBody>
      </p:sp>
      <p:sp>
        <p:nvSpPr>
          <p:cNvPr id="42" name="PlaceHolder 4"/>
          <p:cNvSpPr>
            <a:spLocks noGrp="1"/>
          </p:cNvSpPr>
          <p:nvPr>
            <p:ph type="ftr"/>
          </p:nvPr>
        </p:nvSpPr>
        <p:spPr>
          <a:xfrm>
            <a:off x="4038480" y="6356520"/>
            <a:ext cx="4114440" cy="364680"/>
          </a:xfrm>
          <a:prstGeom prst="rect">
            <a:avLst/>
          </a:prstGeom>
        </p:spPr>
        <p:txBody>
          <a:bodyPr anchor="ctr"/>
          <a:p>
            <a:endParaRPr b="0" lang="en-US" sz="2400" spc="-1" strike="noStrike">
              <a:solidFill>
                <a:srgbClr val="000000"/>
              </a:solidFill>
              <a:uFill>
                <a:solidFill>
                  <a:srgbClr val="ffffff"/>
                </a:solidFill>
              </a:uFill>
              <a:latin typeface="Times New Roman"/>
            </a:endParaRPr>
          </a:p>
        </p:txBody>
      </p:sp>
      <p:sp>
        <p:nvSpPr>
          <p:cNvPr id="43" name="PlaceHolder 5"/>
          <p:cNvSpPr>
            <a:spLocks noGrp="1"/>
          </p:cNvSpPr>
          <p:nvPr>
            <p:ph type="sldNum"/>
          </p:nvPr>
        </p:nvSpPr>
        <p:spPr>
          <a:xfrm>
            <a:off x="8610480" y="6356520"/>
            <a:ext cx="2742840" cy="364680"/>
          </a:xfrm>
          <a:prstGeom prst="rect">
            <a:avLst/>
          </a:prstGeom>
        </p:spPr>
        <p:txBody>
          <a:bodyPr anchor="ctr"/>
          <a:p>
            <a:pPr algn="r">
              <a:lnSpc>
                <a:spcPct val="100000"/>
              </a:lnSpc>
            </a:pPr>
            <a:fld id="{5F3EA5BE-2E92-40E8-8A47-350AAAB6D69B}" type="slidenum">
              <a:rPr b="0" lang="en-US" sz="1200" spc="-1" strike="noStrike">
                <a:solidFill>
                  <a:srgbClr val="8b8b8b"/>
                </a:solidFill>
                <a:uFill>
                  <a:solidFill>
                    <a:srgbClr val="ffffff"/>
                  </a:solidFill>
                </a:uFill>
                <a:latin typeface="Calibri"/>
              </a:rPr>
              <a:t>&lt;number&gt;</a:t>
            </a:fld>
            <a:endParaRPr b="0" lang="en-US" sz="14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sldLayoutIdLst>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Lst>
</p:sldMaster>
</file>

<file path=ppt/slides/_rels/slide1.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xml"/>
</Relationships>
</file>

<file path=ppt/slides/_rels/slide2.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78" name="Imagem 4" descr=""/>
          <p:cNvPicPr/>
          <p:nvPr/>
        </p:nvPicPr>
        <p:blipFill>
          <a:blip r:embed="rId1"/>
          <a:stretch/>
        </p:blipFill>
        <p:spPr>
          <a:xfrm>
            <a:off x="0" y="1800"/>
            <a:ext cx="12191760" cy="6854040"/>
          </a:xfrm>
          <a:prstGeom prst="rect">
            <a:avLst/>
          </a:prstGeom>
          <a:ln>
            <a:noFill/>
          </a:ln>
        </p:spPr>
      </p:pic>
      <p:sp>
        <p:nvSpPr>
          <p:cNvPr id="79" name="CustomShape 1"/>
          <p:cNvSpPr/>
          <p:nvPr/>
        </p:nvSpPr>
        <p:spPr>
          <a:xfrm>
            <a:off x="766800" y="4213080"/>
            <a:ext cx="5068800" cy="2283120"/>
          </a:xfrm>
          <a:prstGeom prst="rect">
            <a:avLst/>
          </a:prstGeom>
          <a:noFill/>
          <a:ln>
            <a:noFill/>
          </a:ln>
        </p:spPr>
        <p:style>
          <a:lnRef idx="0"/>
          <a:fillRef idx="0"/>
          <a:effectRef idx="0"/>
          <a:fontRef idx="minor"/>
        </p:style>
        <p:txBody>
          <a:bodyPr lIns="90000" rIns="90000" tIns="45000" bIns="45000"/>
          <a:p>
            <a:pPr>
              <a:lnSpc>
                <a:spcPct val="100000"/>
              </a:lnSpc>
            </a:pPr>
            <a:r>
              <a:rPr b="0" lang="en-US" sz="4800" spc="-1" strike="noStrike">
                <a:solidFill>
                  <a:srgbClr val="404040"/>
                </a:solidFill>
                <a:uFill>
                  <a:solidFill>
                    <a:srgbClr val="ffffff"/>
                  </a:solidFill>
                </a:uFill>
                <a:latin typeface="Calibri"/>
                <a:ea typeface="Open Sans"/>
              </a:rPr>
              <a:t>Programação reativa com Spring WebFlux</a:t>
            </a:r>
            <a:endParaRPr b="0" lang="en-US" sz="18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0" name="Imagem 3" descr=""/>
          <p:cNvPicPr/>
          <p:nvPr/>
        </p:nvPicPr>
        <p:blipFill>
          <a:blip r:embed="rId1"/>
          <a:stretch/>
        </p:blipFill>
        <p:spPr>
          <a:xfrm>
            <a:off x="0" y="1800"/>
            <a:ext cx="12194640" cy="6855840"/>
          </a:xfrm>
          <a:prstGeom prst="rect">
            <a:avLst/>
          </a:prstGeom>
          <a:ln>
            <a:noFill/>
          </a:ln>
        </p:spPr>
      </p:pic>
      <p:sp>
        <p:nvSpPr>
          <p:cNvPr id="81" name="CustomShape 1"/>
          <p:cNvSpPr/>
          <p:nvPr/>
        </p:nvSpPr>
        <p:spPr>
          <a:xfrm>
            <a:off x="3451680" y="1344600"/>
            <a:ext cx="6767640" cy="4478760"/>
          </a:xfrm>
          <a:prstGeom prst="rect">
            <a:avLst/>
          </a:prstGeom>
          <a:noFill/>
          <a:ln>
            <a:noFill/>
          </a:ln>
        </p:spPr>
        <p:style>
          <a:lnRef idx="0"/>
          <a:fillRef idx="0"/>
          <a:effectRef idx="0"/>
          <a:fontRef idx="minor"/>
        </p:style>
        <p:txBody>
          <a:bodyPr lIns="90000" rIns="90000" tIns="45000" bIns="45000"/>
          <a:p>
            <a:pPr>
              <a:lnSpc>
                <a:spcPct val="150000"/>
              </a:lnSpc>
            </a:pPr>
            <a:r>
              <a:rPr b="1" lang="en-US" sz="1800" spc="-1" strike="noStrike">
                <a:solidFill>
                  <a:srgbClr val="404040"/>
                </a:solidFill>
                <a:uFill>
                  <a:solidFill>
                    <a:srgbClr val="ffffff"/>
                  </a:solidFill>
                </a:uFill>
                <a:latin typeface="Calibri"/>
              </a:rPr>
              <a:t>Integer efficitur ligula turpis, id facilisis sem dapibus sed. </a:t>
            </a:r>
            <a:endParaRPr b="0" lang="en-US" sz="1800" spc="-1" strike="noStrike">
              <a:solidFill>
                <a:srgbClr val="000000"/>
              </a:solidFill>
              <a:uFill>
                <a:solidFill>
                  <a:srgbClr val="ffffff"/>
                </a:solidFill>
              </a:uFill>
              <a:latin typeface="Arial"/>
            </a:endParaRPr>
          </a:p>
          <a:p>
            <a:pPr marL="285840" indent="-285480">
              <a:lnSpc>
                <a:spcPct val="150000"/>
              </a:lnSpc>
              <a:buClr>
                <a:srgbClr val="404040"/>
              </a:buClr>
              <a:buFont typeface="Arial"/>
              <a:buChar char="•"/>
            </a:pPr>
            <a:r>
              <a:rPr b="0" lang="en-US" sz="1800" spc="-1" strike="noStrike">
                <a:solidFill>
                  <a:srgbClr val="404040"/>
                </a:solidFill>
                <a:uFill>
                  <a:solidFill>
                    <a:srgbClr val="ffffff"/>
                  </a:solidFill>
                </a:uFill>
                <a:latin typeface="Calibri"/>
              </a:rPr>
              <a:t>Aliquam hendrerit massa vitae odio ultricies.</a:t>
            </a:r>
            <a:endParaRPr b="0" lang="en-US" sz="1800" spc="-1" strike="noStrike">
              <a:solidFill>
                <a:srgbClr val="000000"/>
              </a:solidFill>
              <a:uFill>
                <a:solidFill>
                  <a:srgbClr val="ffffff"/>
                </a:solidFill>
              </a:uFill>
              <a:latin typeface="Arial"/>
            </a:endParaRPr>
          </a:p>
          <a:p>
            <a:pPr marL="285840" indent="-285480">
              <a:lnSpc>
                <a:spcPct val="150000"/>
              </a:lnSpc>
              <a:buClr>
                <a:srgbClr val="404040"/>
              </a:buClr>
              <a:buFont typeface="Arial"/>
              <a:buChar char="•"/>
            </a:pPr>
            <a:r>
              <a:rPr b="0" lang="en-US" sz="1800" spc="-1" strike="noStrike">
                <a:solidFill>
                  <a:srgbClr val="404040"/>
                </a:solidFill>
                <a:uFill>
                  <a:solidFill>
                    <a:srgbClr val="ffffff"/>
                  </a:solidFill>
                </a:uFill>
                <a:latin typeface="Calibri"/>
              </a:rPr>
              <a:t>Nullam pharetra volutpat libero, eget commodo elit.</a:t>
            </a:r>
            <a:endParaRPr b="0" lang="en-US" sz="1800" spc="-1" strike="noStrike">
              <a:solidFill>
                <a:srgbClr val="000000"/>
              </a:solidFill>
              <a:uFill>
                <a:solidFill>
                  <a:srgbClr val="ffffff"/>
                </a:solidFill>
              </a:uFill>
              <a:latin typeface="Arial"/>
            </a:endParaRPr>
          </a:p>
          <a:p>
            <a:pPr marL="285840" indent="-285480">
              <a:lnSpc>
                <a:spcPct val="150000"/>
              </a:lnSpc>
              <a:buClr>
                <a:srgbClr val="404040"/>
              </a:buClr>
              <a:buFont typeface="Arial"/>
              <a:buChar char="•"/>
            </a:pPr>
            <a:r>
              <a:rPr b="0" lang="en-US" sz="1800" spc="-1" strike="noStrike">
                <a:solidFill>
                  <a:srgbClr val="404040"/>
                </a:solidFill>
                <a:uFill>
                  <a:solidFill>
                    <a:srgbClr val="ffffff"/>
                  </a:solidFill>
                </a:uFill>
                <a:latin typeface="Calibri"/>
              </a:rPr>
              <a:t>Maecenas gravida massa nec neque tempor.</a:t>
            </a:r>
            <a:endParaRPr b="0" lang="en-US" sz="1800" spc="-1" strike="noStrike">
              <a:solidFill>
                <a:srgbClr val="000000"/>
              </a:solidFill>
              <a:uFill>
                <a:solidFill>
                  <a:srgbClr val="ffffff"/>
                </a:solidFill>
              </a:uFill>
              <a:latin typeface="Arial"/>
            </a:endParaRPr>
          </a:p>
          <a:p>
            <a:pPr>
              <a:lnSpc>
                <a:spcPct val="150000"/>
              </a:lnSpc>
            </a:pPr>
            <a:endParaRPr b="0" lang="en-US" sz="1800" spc="-1" strike="noStrike">
              <a:solidFill>
                <a:srgbClr val="000000"/>
              </a:solidFill>
              <a:uFill>
                <a:solidFill>
                  <a:srgbClr val="ffffff"/>
                </a:solidFill>
              </a:uFill>
              <a:latin typeface="Arial"/>
            </a:endParaRPr>
          </a:p>
          <a:p>
            <a:pPr>
              <a:lnSpc>
                <a:spcPct val="150000"/>
              </a:lnSpc>
            </a:pPr>
            <a:r>
              <a:rPr b="1" lang="en-US" sz="1800" spc="-1" strike="noStrike">
                <a:solidFill>
                  <a:srgbClr val="404040"/>
                </a:solidFill>
                <a:uFill>
                  <a:solidFill>
                    <a:srgbClr val="ffffff"/>
                  </a:solidFill>
                </a:uFill>
                <a:latin typeface="Calibri"/>
              </a:rPr>
              <a:t>Integer efficitur ligula turpis, id facilisis sem dapibus sed. </a:t>
            </a:r>
            <a:endParaRPr b="0" lang="en-US" sz="1800" spc="-1" strike="noStrike">
              <a:solidFill>
                <a:srgbClr val="000000"/>
              </a:solidFill>
              <a:uFill>
                <a:solidFill>
                  <a:srgbClr val="ffffff"/>
                </a:solidFill>
              </a:uFill>
              <a:latin typeface="Arial"/>
            </a:endParaRPr>
          </a:p>
          <a:p>
            <a:pPr marL="285840" indent="-285480">
              <a:lnSpc>
                <a:spcPct val="150000"/>
              </a:lnSpc>
              <a:buClr>
                <a:srgbClr val="404040"/>
              </a:buClr>
              <a:buFont typeface="Arial"/>
              <a:buChar char="•"/>
            </a:pPr>
            <a:r>
              <a:rPr b="0" lang="en-US" sz="1800" spc="-1" strike="noStrike">
                <a:solidFill>
                  <a:srgbClr val="404040"/>
                </a:solidFill>
                <a:uFill>
                  <a:solidFill>
                    <a:srgbClr val="ffffff"/>
                  </a:solidFill>
                </a:uFill>
                <a:latin typeface="Calibri"/>
              </a:rPr>
              <a:t>Aliquam hendrerit massa vitae odio ultricies.</a:t>
            </a:r>
            <a:endParaRPr b="0" lang="en-US" sz="1800" spc="-1" strike="noStrike">
              <a:solidFill>
                <a:srgbClr val="000000"/>
              </a:solidFill>
              <a:uFill>
                <a:solidFill>
                  <a:srgbClr val="ffffff"/>
                </a:solidFill>
              </a:uFill>
              <a:latin typeface="Arial"/>
            </a:endParaRPr>
          </a:p>
          <a:p>
            <a:pPr marL="285840" indent="-285480">
              <a:lnSpc>
                <a:spcPct val="150000"/>
              </a:lnSpc>
              <a:buClr>
                <a:srgbClr val="404040"/>
              </a:buClr>
              <a:buFont typeface="Arial"/>
              <a:buChar char="•"/>
            </a:pPr>
            <a:r>
              <a:rPr b="0" lang="en-US" sz="1800" spc="-1" strike="noStrike">
                <a:solidFill>
                  <a:srgbClr val="404040"/>
                </a:solidFill>
                <a:uFill>
                  <a:solidFill>
                    <a:srgbClr val="ffffff"/>
                  </a:solidFill>
                </a:uFill>
                <a:latin typeface="Calibri"/>
              </a:rPr>
              <a:t>Nullam pharetra volutpat libero, eget commodo elit.</a:t>
            </a:r>
            <a:endParaRPr b="0" lang="en-US" sz="1800" spc="-1" strike="noStrike">
              <a:solidFill>
                <a:srgbClr val="000000"/>
              </a:solidFill>
              <a:uFill>
                <a:solidFill>
                  <a:srgbClr val="ffffff"/>
                </a:solidFill>
              </a:uFill>
              <a:latin typeface="Arial"/>
            </a:endParaRPr>
          </a:p>
          <a:p>
            <a:pPr marL="285840" indent="-285480">
              <a:lnSpc>
                <a:spcPct val="150000"/>
              </a:lnSpc>
              <a:buClr>
                <a:srgbClr val="404040"/>
              </a:buClr>
              <a:buFont typeface="Arial"/>
              <a:buChar char="•"/>
            </a:pPr>
            <a:r>
              <a:rPr b="0" lang="en-US" sz="1800" spc="-1" strike="noStrike">
                <a:solidFill>
                  <a:srgbClr val="404040"/>
                </a:solidFill>
                <a:uFill>
                  <a:solidFill>
                    <a:srgbClr val="ffffff"/>
                  </a:solidFill>
                </a:uFill>
                <a:latin typeface="Calibri"/>
              </a:rPr>
              <a:t>Maecenas gravida massa nec neque tempor.</a:t>
            </a:r>
            <a:endParaRPr b="0" lang="en-US" sz="1800" spc="-1" strike="noStrike">
              <a:solidFill>
                <a:srgbClr val="000000"/>
              </a:solidFill>
              <a:uFill>
                <a:solidFill>
                  <a:srgbClr val="ffffff"/>
                </a:solidFill>
              </a:uFill>
              <a:latin typeface="Arial"/>
            </a:endParaRPr>
          </a:p>
        </p:txBody>
      </p:sp>
      <p:sp>
        <p:nvSpPr>
          <p:cNvPr id="82" name="CustomShape 2"/>
          <p:cNvSpPr/>
          <p:nvPr/>
        </p:nvSpPr>
        <p:spPr>
          <a:xfrm>
            <a:off x="3451680" y="609120"/>
            <a:ext cx="8740080" cy="639000"/>
          </a:xfrm>
          <a:prstGeom prst="rect">
            <a:avLst/>
          </a:prstGeom>
          <a:noFill/>
          <a:ln>
            <a:noFill/>
          </a:ln>
        </p:spPr>
        <p:style>
          <a:lnRef idx="0"/>
          <a:fillRef idx="0"/>
          <a:effectRef idx="0"/>
          <a:fontRef idx="minor"/>
        </p:style>
        <p:txBody>
          <a:bodyPr lIns="90000" rIns="90000" tIns="45000" bIns="45000"/>
          <a:p>
            <a:pPr>
              <a:lnSpc>
                <a:spcPct val="100000"/>
              </a:lnSpc>
            </a:pPr>
            <a:r>
              <a:rPr b="1" lang="en-US" sz="3600" spc="-148" strike="noStrike">
                <a:solidFill>
                  <a:srgbClr val="006da3"/>
                </a:solidFill>
                <a:uFill>
                  <a:solidFill>
                    <a:srgbClr val="ffffff"/>
                  </a:solidFill>
                </a:uFill>
                <a:latin typeface="Calibri"/>
                <a:ea typeface="Open Sans"/>
              </a:rPr>
              <a:t>Índice</a:t>
            </a:r>
            <a:endParaRPr b="0" lang="en-US" sz="1800" spc="-1" strike="noStrike">
              <a:solidFill>
                <a:srgbClr val="000000"/>
              </a:solidFill>
              <a:uFill>
                <a:solidFill>
                  <a:srgbClr val="ffffff"/>
                </a:solidFill>
              </a:uFill>
              <a:latin typeface="Arial"/>
            </a:endParaRPr>
          </a:p>
        </p:txBody>
      </p:sp>
    </p:spTree>
  </p:cSld>
  <p:timing>
    <p:tnLst>
      <p:par>
        <p:cTn id="3" dur="indefinite" restart="never" nodeType="tmRoot">
          <p:childTnLst>
            <p:seq>
              <p:cTn id="4"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3" name="CustomShape 1"/>
          <p:cNvSpPr/>
          <p:nvPr/>
        </p:nvSpPr>
        <p:spPr>
          <a:xfrm>
            <a:off x="766800" y="1344600"/>
            <a:ext cx="10621440" cy="4067280"/>
          </a:xfrm>
          <a:prstGeom prst="rect">
            <a:avLst/>
          </a:prstGeom>
          <a:noFill/>
          <a:ln>
            <a:noFill/>
          </a:ln>
        </p:spPr>
        <p:style>
          <a:lnRef idx="0"/>
          <a:fillRef idx="0"/>
          <a:effectRef idx="0"/>
          <a:fontRef idx="minor"/>
        </p:style>
        <p:txBody>
          <a:bodyPr lIns="90000" rIns="90000" tIns="45000" bIns="45000"/>
          <a:p>
            <a:pPr>
              <a:lnSpc>
                <a:spcPct val="150000"/>
              </a:lnSpc>
            </a:pPr>
            <a:r>
              <a:rPr b="0" lang="en-US" sz="1800" spc="-1" strike="noStrike">
                <a:solidFill>
                  <a:srgbClr val="404040"/>
                </a:solidFill>
                <a:uFill>
                  <a:solidFill>
                    <a:srgbClr val="ffffff"/>
                  </a:solidFill>
                </a:uFill>
                <a:latin typeface="Calibri"/>
              </a:rPr>
              <a:t>Lorem ipsum dolor sit amet, consectetur adipiscing elit. Donec sapien metus, mollis nec ante vitae, posuere commodo nisl. Sed id sapien dapibus, ornare arcu finibus, finibus nunc. Suspendisse ac neque condimentum, rutrum velit vitae, convallis metus. Suspendisse malesuada nisi justo, sit amet cursus dui lacinia sed. Lorem ipsum dolor sit amet, consectetur adipiscing elit. </a:t>
            </a:r>
            <a:endParaRPr b="0" lang="en-US" sz="1800" spc="-1" strike="noStrike">
              <a:solidFill>
                <a:srgbClr val="000000"/>
              </a:solidFill>
              <a:uFill>
                <a:solidFill>
                  <a:srgbClr val="ffffff"/>
                </a:solidFill>
              </a:uFill>
              <a:latin typeface="Arial"/>
            </a:endParaRPr>
          </a:p>
          <a:p>
            <a:pPr>
              <a:lnSpc>
                <a:spcPct val="150000"/>
              </a:lnSpc>
            </a:pPr>
            <a:endParaRPr b="0" lang="en-US" sz="1800" spc="-1" strike="noStrike">
              <a:solidFill>
                <a:srgbClr val="000000"/>
              </a:solidFill>
              <a:uFill>
                <a:solidFill>
                  <a:srgbClr val="ffffff"/>
                </a:solidFill>
              </a:uFill>
              <a:latin typeface="Arial"/>
            </a:endParaRPr>
          </a:p>
          <a:p>
            <a:pPr>
              <a:lnSpc>
                <a:spcPct val="150000"/>
              </a:lnSpc>
            </a:pPr>
            <a:r>
              <a:rPr b="1" lang="en-US" sz="1800" spc="-1" strike="noStrike">
                <a:solidFill>
                  <a:srgbClr val="404040"/>
                </a:solidFill>
                <a:uFill>
                  <a:solidFill>
                    <a:srgbClr val="ffffff"/>
                  </a:solidFill>
                </a:uFill>
                <a:latin typeface="Calibri"/>
              </a:rPr>
              <a:t>Integer efficitur ligula turpis, id facilisis sem dapibus sed. </a:t>
            </a:r>
            <a:endParaRPr b="0" lang="en-US" sz="1800" spc="-1" strike="noStrike">
              <a:solidFill>
                <a:srgbClr val="000000"/>
              </a:solidFill>
              <a:uFill>
                <a:solidFill>
                  <a:srgbClr val="ffffff"/>
                </a:solidFill>
              </a:uFill>
              <a:latin typeface="Arial"/>
            </a:endParaRPr>
          </a:p>
          <a:p>
            <a:pPr marL="285840" indent="-285480">
              <a:lnSpc>
                <a:spcPct val="150000"/>
              </a:lnSpc>
              <a:buClr>
                <a:srgbClr val="404040"/>
              </a:buClr>
              <a:buFont typeface="Arial"/>
              <a:buChar char="•"/>
            </a:pPr>
            <a:r>
              <a:rPr b="0" lang="en-US" sz="1800" spc="-1" strike="noStrike">
                <a:solidFill>
                  <a:srgbClr val="404040"/>
                </a:solidFill>
                <a:uFill>
                  <a:solidFill>
                    <a:srgbClr val="ffffff"/>
                  </a:solidFill>
                </a:uFill>
                <a:latin typeface="Calibri"/>
              </a:rPr>
              <a:t>Aliquam hendrerit massa vitae odio ultricies, ut condimentum lectus aliquet.</a:t>
            </a:r>
            <a:endParaRPr b="0" lang="en-US" sz="1800" spc="-1" strike="noStrike">
              <a:solidFill>
                <a:srgbClr val="000000"/>
              </a:solidFill>
              <a:uFill>
                <a:solidFill>
                  <a:srgbClr val="ffffff"/>
                </a:solidFill>
              </a:uFill>
              <a:latin typeface="Arial"/>
            </a:endParaRPr>
          </a:p>
          <a:p>
            <a:pPr marL="285840" indent="-285480">
              <a:lnSpc>
                <a:spcPct val="150000"/>
              </a:lnSpc>
              <a:buClr>
                <a:srgbClr val="404040"/>
              </a:buClr>
              <a:buFont typeface="Arial"/>
              <a:buChar char="•"/>
            </a:pPr>
            <a:r>
              <a:rPr b="0" lang="en-US" sz="1800" spc="-1" strike="noStrike">
                <a:solidFill>
                  <a:srgbClr val="404040"/>
                </a:solidFill>
                <a:uFill>
                  <a:solidFill>
                    <a:srgbClr val="ffffff"/>
                  </a:solidFill>
                </a:uFill>
                <a:latin typeface="Calibri"/>
              </a:rPr>
              <a:t>Nullam pharetra volutpat libero, eget commodo elit facilisis eget. Vestibulum at velit ex. </a:t>
            </a:r>
            <a:endParaRPr b="0" lang="en-US" sz="1800" spc="-1" strike="noStrike">
              <a:solidFill>
                <a:srgbClr val="000000"/>
              </a:solidFill>
              <a:uFill>
                <a:solidFill>
                  <a:srgbClr val="ffffff"/>
                </a:solidFill>
              </a:uFill>
              <a:latin typeface="Arial"/>
            </a:endParaRPr>
          </a:p>
          <a:p>
            <a:pPr marL="285840" indent="-285480">
              <a:lnSpc>
                <a:spcPct val="150000"/>
              </a:lnSpc>
              <a:buClr>
                <a:srgbClr val="404040"/>
              </a:buClr>
              <a:buFont typeface="Arial"/>
              <a:buChar char="•"/>
            </a:pPr>
            <a:r>
              <a:rPr b="0" lang="en-US" sz="1800" spc="-1" strike="noStrike">
                <a:solidFill>
                  <a:srgbClr val="404040"/>
                </a:solidFill>
                <a:uFill>
                  <a:solidFill>
                    <a:srgbClr val="ffffff"/>
                  </a:solidFill>
                </a:uFill>
                <a:latin typeface="Calibri"/>
              </a:rPr>
              <a:t>Maecenas gravida massa nec neque tempor, ut suscipit quam pulvinar. </a:t>
            </a:r>
            <a:endParaRPr b="0" lang="en-US" sz="1800" spc="-1" strike="noStrike">
              <a:solidFill>
                <a:srgbClr val="000000"/>
              </a:solidFill>
              <a:uFill>
                <a:solidFill>
                  <a:srgbClr val="ffffff"/>
                </a:solidFill>
              </a:uFill>
              <a:latin typeface="Arial"/>
            </a:endParaRPr>
          </a:p>
        </p:txBody>
      </p:sp>
      <p:sp>
        <p:nvSpPr>
          <p:cNvPr id="84" name="CustomShape 2"/>
          <p:cNvSpPr/>
          <p:nvPr/>
        </p:nvSpPr>
        <p:spPr>
          <a:xfrm>
            <a:off x="766800" y="609120"/>
            <a:ext cx="10621440" cy="639000"/>
          </a:xfrm>
          <a:prstGeom prst="rect">
            <a:avLst/>
          </a:prstGeom>
          <a:noFill/>
          <a:ln>
            <a:noFill/>
          </a:ln>
        </p:spPr>
        <p:style>
          <a:lnRef idx="0"/>
          <a:fillRef idx="0"/>
          <a:effectRef idx="0"/>
          <a:fontRef idx="minor"/>
        </p:style>
        <p:txBody>
          <a:bodyPr lIns="90000" rIns="90000" tIns="45000" bIns="45000"/>
          <a:p>
            <a:pPr>
              <a:lnSpc>
                <a:spcPct val="100000"/>
              </a:lnSpc>
            </a:pPr>
            <a:r>
              <a:rPr b="1" lang="en-US" sz="3600" spc="-148" strike="noStrike">
                <a:solidFill>
                  <a:srgbClr val="006da3"/>
                </a:solidFill>
                <a:uFill>
                  <a:solidFill>
                    <a:srgbClr val="ffffff"/>
                  </a:solidFill>
                </a:uFill>
                <a:latin typeface="Calibri"/>
                <a:ea typeface="Open Sans"/>
              </a:rPr>
              <a:t>Apresentação Institucional</a:t>
            </a:r>
            <a:endParaRPr b="0" lang="en-US" sz="1800" spc="-1" strike="noStrike">
              <a:solidFill>
                <a:srgbClr val="000000"/>
              </a:solidFill>
              <a:uFill>
                <a:solidFill>
                  <a:srgbClr val="ffffff"/>
                </a:solidFill>
              </a:uFill>
              <a:latin typeface="Arial"/>
            </a:endParaRPr>
          </a:p>
        </p:txBody>
      </p:sp>
    </p:spTree>
  </p:cSld>
  <p:timing>
    <p:tnLst>
      <p:par>
        <p:cTn id="5" dur="indefinite" restart="never" nodeType="tmRoot">
          <p:childTnLst>
            <p:seq>
              <p:cTn id="6"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5" name="CustomShape 1"/>
          <p:cNvSpPr/>
          <p:nvPr/>
        </p:nvSpPr>
        <p:spPr>
          <a:xfrm>
            <a:off x="766800" y="609120"/>
            <a:ext cx="10621440" cy="639000"/>
          </a:xfrm>
          <a:prstGeom prst="rect">
            <a:avLst/>
          </a:prstGeom>
          <a:noFill/>
          <a:ln>
            <a:noFill/>
          </a:ln>
        </p:spPr>
        <p:style>
          <a:lnRef idx="0"/>
          <a:fillRef idx="0"/>
          <a:effectRef idx="0"/>
          <a:fontRef idx="minor"/>
        </p:style>
      </p:sp>
      <p:pic>
        <p:nvPicPr>
          <p:cNvPr id="86" name="" descr=""/>
          <p:cNvPicPr/>
          <p:nvPr/>
        </p:nvPicPr>
        <p:blipFill>
          <a:blip r:embed="rId1"/>
          <a:stretch/>
        </p:blipFill>
        <p:spPr>
          <a:xfrm>
            <a:off x="4389120" y="723240"/>
            <a:ext cx="3229560" cy="4854600"/>
          </a:xfrm>
          <a:prstGeom prst="rect">
            <a:avLst/>
          </a:prstGeom>
          <a:ln>
            <a:noFill/>
          </a:ln>
        </p:spPr>
      </p:pic>
    </p:spTree>
  </p:cSld>
  <p:timing>
    <p:tnLst>
      <p:par>
        <p:cTn id="7" dur="indefinite" restart="never" nodeType="tmRoot">
          <p:childTnLst>
            <p:seq>
              <p:cTn id="8"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7" name="Imagem 3" descr=""/>
          <p:cNvPicPr/>
          <p:nvPr/>
        </p:nvPicPr>
        <p:blipFill>
          <a:blip r:embed="rId1"/>
          <a:stretch/>
        </p:blipFill>
        <p:spPr>
          <a:xfrm>
            <a:off x="0" y="1800"/>
            <a:ext cx="12194640" cy="6855840"/>
          </a:xfrm>
          <a:prstGeom prst="rect">
            <a:avLst/>
          </a:prstGeom>
          <a:ln>
            <a:noFill/>
          </a:ln>
        </p:spPr>
      </p:pic>
      <p:sp>
        <p:nvSpPr>
          <p:cNvPr id="88" name="CustomShape 1"/>
          <p:cNvSpPr/>
          <p:nvPr/>
        </p:nvSpPr>
        <p:spPr>
          <a:xfrm>
            <a:off x="5401080" y="4212360"/>
            <a:ext cx="6095520" cy="1797120"/>
          </a:xfrm>
          <a:prstGeom prst="rect">
            <a:avLst/>
          </a:prstGeom>
          <a:noFill/>
          <a:ln>
            <a:noFill/>
          </a:ln>
        </p:spPr>
        <p:style>
          <a:lnRef idx="0"/>
          <a:fillRef idx="0"/>
          <a:effectRef idx="0"/>
          <a:fontRef idx="minor"/>
        </p:style>
        <p:txBody>
          <a:bodyPr lIns="90000" rIns="90000" tIns="45000" bIns="45000"/>
          <a:p>
            <a:pPr algn="r">
              <a:lnSpc>
                <a:spcPct val="150000"/>
              </a:lnSpc>
            </a:pPr>
            <a:r>
              <a:rPr b="0" lang="en-US" sz="4000" spc="-148" strike="noStrike">
                <a:solidFill>
                  <a:srgbClr val="404040"/>
                </a:solidFill>
                <a:uFill>
                  <a:solidFill>
                    <a:srgbClr val="ffffff"/>
                  </a:solidFill>
                </a:uFill>
                <a:latin typeface="Calibri Light"/>
              </a:rPr>
              <a:t>Obrigado!</a:t>
            </a:r>
            <a:endParaRPr b="0" lang="en-US" sz="1800" spc="-1" strike="noStrike">
              <a:solidFill>
                <a:srgbClr val="000000"/>
              </a:solidFill>
              <a:uFill>
                <a:solidFill>
                  <a:srgbClr val="ffffff"/>
                </a:solidFill>
              </a:uFill>
              <a:latin typeface="Arial"/>
            </a:endParaRPr>
          </a:p>
          <a:p>
            <a:pPr algn="r">
              <a:lnSpc>
                <a:spcPct val="150000"/>
              </a:lnSpc>
            </a:pPr>
            <a:r>
              <a:rPr b="1" lang="en-US" sz="1800" spc="-1" strike="noStrike">
                <a:solidFill>
                  <a:srgbClr val="404040"/>
                </a:solidFill>
                <a:uFill>
                  <a:solidFill>
                    <a:srgbClr val="ffffff"/>
                  </a:solidFill>
                </a:uFill>
                <a:latin typeface="Calibri"/>
              </a:rPr>
              <a:t>Cristiano Oliveira</a:t>
            </a:r>
            <a:endParaRPr b="0" lang="en-US" sz="1800" spc="-1" strike="noStrike">
              <a:solidFill>
                <a:srgbClr val="000000"/>
              </a:solidFill>
              <a:uFill>
                <a:solidFill>
                  <a:srgbClr val="ffffff"/>
                </a:solidFill>
              </a:uFill>
              <a:latin typeface="Arial"/>
            </a:endParaRPr>
          </a:p>
          <a:p>
            <a:pPr algn="r">
              <a:lnSpc>
                <a:spcPct val="100000"/>
              </a:lnSpc>
            </a:pPr>
            <a:r>
              <a:rPr b="0" lang="en-US" sz="1800" spc="-1" strike="noStrike">
                <a:solidFill>
                  <a:srgbClr val="404040"/>
                </a:solidFill>
                <a:uFill>
                  <a:solidFill>
                    <a:srgbClr val="ffffff"/>
                  </a:solidFill>
                </a:uFill>
                <a:latin typeface="Calibri"/>
              </a:rPr>
              <a:t>cristiano.oliveira@tqi.com.br</a:t>
            </a:r>
            <a:endParaRPr b="0" lang="en-US" sz="1800" spc="-1" strike="noStrike">
              <a:solidFill>
                <a:srgbClr val="000000"/>
              </a:solidFill>
              <a:uFill>
                <a:solidFill>
                  <a:srgbClr val="ffffff"/>
                </a:solidFill>
              </a:uFill>
              <a:latin typeface="Arial"/>
            </a:endParaRPr>
          </a:p>
          <a:p>
            <a:pPr algn="r">
              <a:lnSpc>
                <a:spcPct val="150000"/>
              </a:lnSpc>
            </a:pPr>
            <a:endParaRPr b="0" lang="en-US" sz="1800" spc="-1" strike="noStrike">
              <a:solidFill>
                <a:srgbClr val="000000"/>
              </a:solidFill>
              <a:uFill>
                <a:solidFill>
                  <a:srgbClr val="ffffff"/>
                </a:solidFill>
              </a:uFill>
              <a:latin typeface="Arial"/>
            </a:endParaRPr>
          </a:p>
        </p:txBody>
      </p:sp>
    </p:spTree>
  </p:cSld>
  <p:timing>
    <p:tnLst>
      <p:par>
        <p:cTn id="9" dur="indefinite" restart="never" nodeType="tmRoot">
          <p:childTnLst>
            <p:seq>
              <p:cTn id="10"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31</TotalTime>
  <Application>LibreOffice/5.1.6.2$Linux_X86_64 LibreOffice_project/10m0$Build-2</Application>
  <Words>198</Words>
  <Paragraphs>22</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2018-08-28T13:00:05Z</dcterms:created>
  <dc:creator>Patrick Oliveira Amaral</dc:creator>
  <dc:description/>
  <dc:language>en-US</dc:language>
  <cp:lastModifiedBy/>
  <dcterms:modified xsi:type="dcterms:W3CDTF">2018-09-03T12:42:39Z</dcterms:modified>
  <cp:revision>10</cp:revision>
  <dc:subject/>
  <dc:title>Apresentação do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Widescreen</vt:lpwstr>
  </property>
  <property fmtid="{D5CDD505-2E9C-101B-9397-08002B2CF9AE}" pid="9" name="ScaleCrop">
    <vt:bool>0</vt:bool>
  </property>
  <property fmtid="{D5CDD505-2E9C-101B-9397-08002B2CF9AE}" pid="10" name="ShareDoc">
    <vt:bool>0</vt:bool>
  </property>
  <property fmtid="{D5CDD505-2E9C-101B-9397-08002B2CF9AE}" pid="11" name="Slides">
    <vt:i4>4</vt:i4>
  </property>
</Properties>
</file>